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5"/>
  </p:notesMasterIdLst>
  <p:handoutMasterIdLst>
    <p:handoutMasterId r:id="rId26"/>
  </p:handoutMasterIdLst>
  <p:sldIdLst>
    <p:sldId id="508" r:id="rId2"/>
    <p:sldId id="507" r:id="rId3"/>
    <p:sldId id="522" r:id="rId4"/>
    <p:sldId id="509" r:id="rId5"/>
    <p:sldId id="510" r:id="rId6"/>
    <p:sldId id="520" r:id="rId7"/>
    <p:sldId id="528" r:id="rId8"/>
    <p:sldId id="512" r:id="rId9"/>
    <p:sldId id="523" r:id="rId10"/>
    <p:sldId id="513" r:id="rId11"/>
    <p:sldId id="514" r:id="rId12"/>
    <p:sldId id="525" r:id="rId13"/>
    <p:sldId id="503" r:id="rId14"/>
    <p:sldId id="506" r:id="rId15"/>
    <p:sldId id="515" r:id="rId16"/>
    <p:sldId id="526" r:id="rId17"/>
    <p:sldId id="516" r:id="rId18"/>
    <p:sldId id="527" r:id="rId19"/>
    <p:sldId id="517" r:id="rId20"/>
    <p:sldId id="518" r:id="rId21"/>
    <p:sldId id="519" r:id="rId22"/>
    <p:sldId id="521" r:id="rId23"/>
    <p:sldId id="505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4" autoAdjust="0"/>
    <p:restoredTop sz="82649" autoAdjust="0"/>
  </p:normalViewPr>
  <p:slideViewPr>
    <p:cSldViewPr snapToGrid="0">
      <p:cViewPr varScale="1">
        <p:scale>
          <a:sx n="67" d="100"/>
          <a:sy n="67" d="100"/>
        </p:scale>
        <p:origin x="156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-&gt;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predictably</a:t>
            </a:r>
            <a:r>
              <a:rPr lang="nl-NL" dirty="0"/>
              <a:t>?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Marionette </a:t>
            </a:r>
            <a:r>
              <a:rPr lang="nl-NL" dirty="0" err="1"/>
              <a:t>und</a:t>
            </a:r>
            <a:r>
              <a:rPr lang="nl-NL" dirty="0"/>
              <a:t> </a:t>
            </a:r>
            <a:r>
              <a:rPr lang="nl-NL" dirty="0" err="1"/>
              <a:t>dann</a:t>
            </a:r>
            <a:r>
              <a:rPr lang="nl-NL" dirty="0"/>
              <a:t> </a:t>
            </a:r>
            <a:r>
              <a:rPr lang="nl-NL" dirty="0" err="1"/>
              <a:t>durchschneiden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Accuracy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stand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somewhere</a:t>
            </a:r>
            <a:endParaRPr lang="nl-NL" dirty="0"/>
          </a:p>
          <a:p>
            <a:r>
              <a:rPr lang="nl-NL" dirty="0"/>
              <a:t>10-fold cross </a:t>
            </a:r>
            <a:r>
              <a:rPr lang="nl-NL" dirty="0" err="1"/>
              <a:t>validated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3 </a:t>
            </a:r>
            <a:r>
              <a:rPr lang="nl-NL" dirty="0" err="1"/>
              <a:t>and</a:t>
            </a:r>
            <a:r>
              <a:rPr lang="nl-NL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9449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-MEDELLIN, Columbia</a:t>
            </a:r>
            <a:br>
              <a:rPr lang="nl-NL" dirty="0"/>
            </a:br>
            <a:r>
              <a:rPr lang="nl-NL" dirty="0"/>
              <a:t>-</a:t>
            </a:r>
            <a:r>
              <a:rPr lang="nl-NL" dirty="0" err="1"/>
              <a:t>strata</a:t>
            </a:r>
            <a:r>
              <a:rPr lang="nl-NL" dirty="0"/>
              <a:t> is </a:t>
            </a:r>
            <a:r>
              <a:rPr lang="nl-NL" dirty="0" err="1"/>
              <a:t>explained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taxes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</a:t>
            </a:r>
            <a:r>
              <a:rPr lang="nl-NL" dirty="0" err="1"/>
              <a:t>Origin</a:t>
            </a:r>
            <a:r>
              <a:rPr lang="nl-NL" dirty="0"/>
              <a:t>, </a:t>
            </a:r>
            <a:r>
              <a:rPr lang="nl-NL" dirty="0" err="1"/>
              <a:t>Destination</a:t>
            </a:r>
            <a:r>
              <a:rPr lang="nl-NL" dirty="0"/>
              <a:t> are sectors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(DON’T say </a:t>
            </a:r>
            <a:r>
              <a:rPr lang="nl-NL" dirty="0" err="1"/>
              <a:t>nodes</a:t>
            </a:r>
            <a:r>
              <a:rPr lang="nl-NL" dirty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Compare</a:t>
            </a:r>
            <a:r>
              <a:rPr lang="nl-NL" dirty="0"/>
              <a:t>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</a:t>
            </a:r>
            <a:r>
              <a:rPr lang="nl-NL" dirty="0" err="1"/>
              <a:t>visualizations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second </a:t>
            </a:r>
            <a:r>
              <a:rPr lang="nl-NL" dirty="0" err="1"/>
              <a:t>title</a:t>
            </a:r>
            <a:r>
              <a:rPr lang="nl-NL" dirty="0"/>
              <a:t> (Method of </a:t>
            </a:r>
            <a:r>
              <a:rPr lang="nl-NL" dirty="0" err="1"/>
              <a:t>investigation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</a:t>
            </a:r>
            <a:r>
              <a:rPr lang="nl-NL" dirty="0" err="1"/>
              <a:t>the</a:t>
            </a:r>
            <a:r>
              <a:rPr lang="nl-NL" dirty="0"/>
              <a:t> clustering </a:t>
            </a:r>
            <a:r>
              <a:rPr lang="nl-NL" dirty="0" err="1"/>
              <a:t>measured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Taking</a:t>
            </a:r>
            <a:r>
              <a:rPr lang="nl-NL" dirty="0"/>
              <a:t> a closer in </a:t>
            </a:r>
            <a:r>
              <a:rPr lang="nl-NL" dirty="0" err="1"/>
              <a:t>the</a:t>
            </a:r>
            <a:r>
              <a:rPr lang="nl-NL" dirty="0"/>
              <a:t> data!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Taking</a:t>
            </a:r>
            <a:r>
              <a:rPr lang="nl-NL" dirty="0"/>
              <a:t> a closer in </a:t>
            </a:r>
            <a:r>
              <a:rPr lang="nl-NL" dirty="0" err="1"/>
              <a:t>the</a:t>
            </a:r>
            <a:r>
              <a:rPr lang="nl-NL" dirty="0"/>
              <a:t> data!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Dummy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predicatbly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3074324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58288"/>
            <a:ext cx="5739938" cy="4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" y="1260630"/>
            <a:ext cx="7755913" cy="18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6" y="3141655"/>
            <a:ext cx="7755913" cy="1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18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Distribution of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within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one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strata</a:t>
            </a:r>
            <a:r>
              <a:rPr lang="de-DE" dirty="0">
                <a:highlight>
                  <a:srgbClr val="FFFF00"/>
                </a:highlight>
              </a:rPr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7158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1006</Words>
  <Application>Microsoft Office PowerPoint</Application>
  <PresentationFormat>Diavoorstelling (16:10)</PresentationFormat>
  <Paragraphs>316</Paragraphs>
  <Slides>23</Slides>
  <Notes>18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predicatbly?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have we done?</vt:lpstr>
      <vt:lpstr>Dig in data – Can we see something?</vt:lpstr>
      <vt:lpstr>Procedure – What have we done?</vt:lpstr>
      <vt:lpstr>Encountered Problem</vt:lpstr>
      <vt:lpstr>Procedure – What have we done?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625</cp:revision>
  <cp:lastPrinted>2011-01-10T20:23:27Z</cp:lastPrinted>
  <dcterms:created xsi:type="dcterms:W3CDTF">2013-06-03T05:58:59Z</dcterms:created>
  <dcterms:modified xsi:type="dcterms:W3CDTF">2018-07-04T15:01:35Z</dcterms:modified>
</cp:coreProperties>
</file>